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5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60" d="100"/>
          <a:sy n="60" d="100"/>
        </p:scale>
        <p:origin x="-1902" y="-12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Lone tower </a:t>
            </a:r>
            <a:r>
              <a:rPr lang="en-US" dirty="0" smtClean="0"/>
              <a:t>war</a:t>
            </a:r>
            <a:r>
              <a:rPr lang="en-US" dirty="0"/>
              <a:t>r</a:t>
            </a:r>
            <a:r>
              <a:rPr lang="en-US" dirty="0" smtClean="0"/>
              <a:t>ior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00200" y="4352544"/>
            <a:ext cx="2918012" cy="1239894"/>
          </a:xfrm>
        </p:spPr>
        <p:txBody>
          <a:bodyPr/>
          <a:lstStyle/>
          <a:p>
            <a:pPr algn="l"/>
            <a:r>
              <a:rPr lang="ru-RU" dirty="0" smtClean="0"/>
              <a:t>Давыденко Григорий</a:t>
            </a:r>
          </a:p>
          <a:p>
            <a:pPr algn="l"/>
            <a:r>
              <a:rPr lang="ru-RU" dirty="0" err="1" smtClean="0"/>
              <a:t>Корчуганов</a:t>
            </a:r>
            <a:r>
              <a:rPr lang="ru-RU" dirty="0" smtClean="0"/>
              <a:t> Александр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729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553" y="-9817"/>
            <a:ext cx="10035238" cy="694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14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733" y="0"/>
            <a:ext cx="9904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5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399" y="17080"/>
            <a:ext cx="10026601" cy="694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64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0" y="17080"/>
            <a:ext cx="9956800" cy="689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18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99" y="-26888"/>
            <a:ext cx="10071759" cy="697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05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25874"/>
            <a:ext cx="9956800" cy="689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4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00200" y="248662"/>
            <a:ext cx="8991600" cy="975020"/>
          </a:xfrm>
        </p:spPr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95194" y="1627093"/>
            <a:ext cx="6801612" cy="4047565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Игра получилась законченной, и ее можно выпускать в качестве конечного проекта. Однако в планах внести такие изменения как:</a:t>
            </a:r>
            <a:br>
              <a:rPr lang="ru-RU" sz="2800" dirty="0" smtClean="0"/>
            </a:br>
            <a:r>
              <a:rPr lang="ru-RU" sz="2800" dirty="0" smtClean="0"/>
              <a:t>Добавление новых боссов</a:t>
            </a:r>
          </a:p>
          <a:p>
            <a:r>
              <a:rPr lang="ru-RU" sz="2800" dirty="0" smtClean="0"/>
              <a:t>Настроить игровой баланс</a:t>
            </a:r>
          </a:p>
          <a:p>
            <a:r>
              <a:rPr lang="ru-RU" sz="2800" dirty="0" smtClean="0"/>
              <a:t>Добавить </a:t>
            </a:r>
            <a:r>
              <a:rPr lang="ru-RU" sz="2800" dirty="0" smtClean="0"/>
              <a:t>виды </a:t>
            </a:r>
            <a:r>
              <a:rPr lang="ru-RU" sz="2800" dirty="0" smtClean="0"/>
              <a:t>вооружения</a:t>
            </a:r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74437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00200" y="127638"/>
            <a:ext cx="8991600" cy="88089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4811" y="1250576"/>
            <a:ext cx="11873753" cy="5432612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Идея данной игры:</a:t>
            </a:r>
            <a:br>
              <a:rPr lang="ru-RU" sz="2400" dirty="0" smtClean="0"/>
            </a:br>
            <a:r>
              <a:rPr lang="ru-RU" sz="2400" dirty="0" smtClean="0"/>
              <a:t>Главный герой – защитник одинокой башни. Он страж. Он призван очистить мир от </a:t>
            </a:r>
            <a:r>
              <a:rPr lang="ru-RU" sz="2400" dirty="0" smtClean="0"/>
              <a:t>неч</a:t>
            </a:r>
            <a:r>
              <a:rPr lang="ru-RU" sz="2400" dirty="0"/>
              <a:t>и</a:t>
            </a:r>
            <a:r>
              <a:rPr lang="ru-RU" sz="2400" dirty="0" smtClean="0"/>
              <a:t>сти </a:t>
            </a:r>
            <a:r>
              <a:rPr lang="ru-RU" sz="2400" dirty="0" smtClean="0"/>
              <a:t>в лице троллей и гигантов. Для этого ему нужно победить трех могущественных существ. Начинающего мага в бычьем обличии, который способен призывать из мертвых троллей. Великого колдуна, способного призывать дождь из огня и способного бросаться частями метеорита. И злого орка. Гиганта с сильнейшим ударом.</a:t>
            </a:r>
          </a:p>
          <a:p>
            <a:r>
              <a:rPr lang="ru-RU" sz="2400" dirty="0" smtClean="0"/>
              <a:t>Но беда в том что его здоровье, как и здоровье башни не бесконечно. И рано или поздно умрет сам страж, или разрушится одинокая башня и жизнь его потеряет смысл. </a:t>
            </a:r>
          </a:p>
          <a:p>
            <a:r>
              <a:rPr lang="ru-RU" sz="2400" dirty="0" smtClean="0"/>
              <a:t>Ваша задача успеть победить всех боссов до того как это случится. Вы можете покупать улучшения в магазине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37816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00200" y="194874"/>
            <a:ext cx="8991600" cy="907785"/>
          </a:xfrm>
        </p:spPr>
        <p:txBody>
          <a:bodyPr/>
          <a:lstStyle/>
          <a:p>
            <a:r>
              <a:rPr lang="ru-RU" dirty="0" smtClean="0"/>
              <a:t>Использованные технологии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95194" y="1223682"/>
            <a:ext cx="6801612" cy="4368756"/>
          </a:xfrm>
        </p:spPr>
        <p:txBody>
          <a:bodyPr/>
          <a:lstStyle/>
          <a:p>
            <a:r>
              <a:rPr lang="ru-RU" dirty="0" smtClean="0"/>
              <a:t>В данном проекте мы работали с изображениями посредством встроенных модулей библиотеки </a:t>
            </a:r>
            <a:r>
              <a:rPr lang="en-US" dirty="0" err="1" smtClean="0"/>
              <a:t>pygame</a:t>
            </a:r>
            <a:endParaRPr lang="en-US" dirty="0" smtClean="0"/>
          </a:p>
          <a:p>
            <a:r>
              <a:rPr lang="ru-RU" dirty="0" smtClean="0"/>
              <a:t>Также работали со звуковыми файлами посредством встроенных модулей той же библиотеки</a:t>
            </a:r>
          </a:p>
          <a:p>
            <a:r>
              <a:rPr lang="ru-RU" dirty="0" smtClean="0"/>
              <a:t>Архитектурная сложность:</a:t>
            </a:r>
            <a:br>
              <a:rPr lang="ru-RU" dirty="0" smtClean="0"/>
            </a:br>
            <a:r>
              <a:rPr lang="ru-RU" dirty="0" smtClean="0"/>
              <a:t>В данной работе архитектурная сложность очень высока. Используются различные классы и функции. До запуска основного цикла программы также прописаны константы. Некоторые классы вынесены в отдельные файлы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611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Несколько скриншотов </a:t>
            </a:r>
            <a:r>
              <a:rPr lang="ru-RU" dirty="0" smtClean="0"/>
              <a:t>из Игры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267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64" y="0"/>
            <a:ext cx="9904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6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71" y="24322"/>
            <a:ext cx="9964270" cy="689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8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-507"/>
            <a:ext cx="9991166" cy="691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341" y="13978"/>
            <a:ext cx="10007173" cy="692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0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554" y="-9816"/>
            <a:ext cx="10008710" cy="693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82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50</TotalTime>
  <Words>67</Words>
  <Application>Microsoft Office PowerPoint</Application>
  <PresentationFormat>Произвольный</PresentationFormat>
  <Paragraphs>16</Paragraphs>
  <Slides>16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Parcel</vt:lpstr>
      <vt:lpstr>The Lone tower warrior</vt:lpstr>
      <vt:lpstr>Введение</vt:lpstr>
      <vt:lpstr>Использованные технологии</vt:lpstr>
      <vt:lpstr>Несколько скриншотов из Игры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Lone tower warior</dc:title>
  <dc:creator>Huawei</dc:creator>
  <cp:lastModifiedBy>Astro</cp:lastModifiedBy>
  <cp:revision>7</cp:revision>
  <dcterms:created xsi:type="dcterms:W3CDTF">2021-03-01T14:14:28Z</dcterms:created>
  <dcterms:modified xsi:type="dcterms:W3CDTF">2021-03-01T18:40:20Z</dcterms:modified>
</cp:coreProperties>
</file>

<file path=docProps/thumbnail.jpeg>
</file>